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B422A-267A-461A-9D7A-91B6334C014A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B0B8-ABC8-4B0B-994E-0394C0BFB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18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B422A-267A-461A-9D7A-91B6334C014A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B0B8-ABC8-4B0B-994E-0394C0BFB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252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B422A-267A-461A-9D7A-91B6334C014A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B0B8-ABC8-4B0B-994E-0394C0BFB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15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B422A-267A-461A-9D7A-91B6334C014A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B0B8-ABC8-4B0B-994E-0394C0BFB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109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B422A-267A-461A-9D7A-91B6334C014A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B0B8-ABC8-4B0B-994E-0394C0BFB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306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B422A-267A-461A-9D7A-91B6334C014A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B0B8-ABC8-4B0B-994E-0394C0BFB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719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B422A-267A-461A-9D7A-91B6334C014A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B0B8-ABC8-4B0B-994E-0394C0BFB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396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B422A-267A-461A-9D7A-91B6334C014A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B0B8-ABC8-4B0B-994E-0394C0BFB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341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B422A-267A-461A-9D7A-91B6334C014A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B0B8-ABC8-4B0B-994E-0394C0BFB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668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B422A-267A-461A-9D7A-91B6334C014A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B0B8-ABC8-4B0B-994E-0394C0BFB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225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B422A-267A-461A-9D7A-91B6334C014A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B0B8-ABC8-4B0B-994E-0394C0BFB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371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B422A-267A-461A-9D7A-91B6334C014A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2B0B8-ABC8-4B0B-994E-0394C0BFB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886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52503" y="234089"/>
            <a:ext cx="9144000" cy="23876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Дикие кошки России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исследовательский проект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38800" y="3497535"/>
            <a:ext cx="6235337" cy="1655762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ченица 4.2 А класса Грищенко Регина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ченица 4.1 А класса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Бахромова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Дилдорахон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07" y="1750423"/>
            <a:ext cx="3853543" cy="298649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19749" y="5612765"/>
            <a:ext cx="39888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Хабаровск 2022-2023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уч.год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549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079997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Издание естественно-научного сборника </a:t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«Дикие кошки России»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875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6651" y="339000"/>
            <a:ext cx="10515600" cy="3462292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Узнаем ли мы новые виды диких кошек, работая над проектом.</a:t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работы: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познакомиться с представителями семейства кошачьих обитающих на территории Российской Федерации. 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798" y="2508940"/>
            <a:ext cx="5173453" cy="400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796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78969"/>
            <a:ext cx="10515600" cy="5897994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исследования – специализированная литература (анализ),  Интернет источники (анализ).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 – семейство кошачьих.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451" y="2338460"/>
            <a:ext cx="5173453" cy="400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361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6" b="5020"/>
          <a:stretch/>
        </p:blipFill>
        <p:spPr>
          <a:xfrm>
            <a:off x="0" y="123986"/>
            <a:ext cx="12192000" cy="680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977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800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5210" y="0"/>
            <a:ext cx="11049000" cy="13255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Сбор и анализ информации с книжных носителей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76" y="1154852"/>
            <a:ext cx="7335864" cy="55018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74" r="11531"/>
          <a:stretch/>
        </p:blipFill>
        <p:spPr>
          <a:xfrm>
            <a:off x="7904136" y="1154852"/>
            <a:ext cx="4287864" cy="550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369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305654" cy="1131377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 и анализ информации с книжных носителей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51" y="991892"/>
            <a:ext cx="4168308" cy="555774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810" y="907453"/>
            <a:ext cx="4576197" cy="586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478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973" y="365125"/>
            <a:ext cx="11468745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 и анализ информации с книжных носителей</a:t>
            </a:r>
            <a:endParaRPr lang="ru-RU" sz="4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73" y="1690688"/>
            <a:ext cx="5801784" cy="435133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781" y="1286359"/>
            <a:ext cx="4178731" cy="557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424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981" y="365125"/>
            <a:ext cx="11654724" cy="13255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Сбор и анализ информации из Интернет источников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59" y="1690688"/>
            <a:ext cx="5801784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819" y="1663755"/>
            <a:ext cx="5837695" cy="437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3537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794</TotalTime>
  <Words>84</Words>
  <Application>Microsoft Office PowerPoint</Application>
  <PresentationFormat>Широкоэкранный</PresentationFormat>
  <Paragraphs>14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Дикие кошки России исследовательский проект</vt:lpstr>
      <vt:lpstr>Гипотеза: Узнаем ли мы новые виды диких кошек, работая над проектом. Цель работы: познакомиться с представителями семейства кошачьих обитающих на территории Российской Федерации.  </vt:lpstr>
      <vt:lpstr>Презентация PowerPoint</vt:lpstr>
      <vt:lpstr>Презентация PowerPoint</vt:lpstr>
      <vt:lpstr>Презентация PowerPoint</vt:lpstr>
      <vt:lpstr>Сбор и анализ информации с книжных носителей</vt:lpstr>
      <vt:lpstr>Сбор и анализ информации с книжных носителей</vt:lpstr>
      <vt:lpstr>Сбор и анализ информации с книжных носителей</vt:lpstr>
      <vt:lpstr>Сбор и анализ информации из Интернет источников</vt:lpstr>
      <vt:lpstr>Издание естественно-научного сборника  «Дикие кошки России»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Дикие кошки России исследовательский проект</dc:title>
  <dc:creator>Татьяна Борисовна Новоженина</dc:creator>
  <cp:lastModifiedBy>Татьяна Борисовна Новоженина</cp:lastModifiedBy>
  <cp:revision>15</cp:revision>
  <dcterms:created xsi:type="dcterms:W3CDTF">2022-02-15T05:17:36Z</dcterms:created>
  <dcterms:modified xsi:type="dcterms:W3CDTF">2023-03-17T05:03:52Z</dcterms:modified>
</cp:coreProperties>
</file>