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797B-42FD-4DFF-AACF-5DDD450951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E761-0115-41FA-97B6-020445FF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0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797B-42FD-4DFF-AACF-5DDD450951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E761-0115-41FA-97B6-020445FF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4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797B-42FD-4DFF-AACF-5DDD450951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E761-0115-41FA-97B6-020445FF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797B-42FD-4DFF-AACF-5DDD450951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E761-0115-41FA-97B6-020445FF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6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797B-42FD-4DFF-AACF-5DDD450951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E761-0115-41FA-97B6-020445FF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797B-42FD-4DFF-AACF-5DDD450951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E761-0115-41FA-97B6-020445FF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5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797B-42FD-4DFF-AACF-5DDD450951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E761-0115-41FA-97B6-020445FF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6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797B-42FD-4DFF-AACF-5DDD450951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E761-0115-41FA-97B6-020445FF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797B-42FD-4DFF-AACF-5DDD450951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E761-0115-41FA-97B6-020445FF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0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797B-42FD-4DFF-AACF-5DDD450951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E761-0115-41FA-97B6-020445FF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5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797B-42FD-4DFF-AACF-5DDD450951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E761-0115-41FA-97B6-020445FF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797B-42FD-4DFF-AACF-5DDD4509510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FE761-0115-41FA-97B6-020445FF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9" y="3326296"/>
            <a:ext cx="5916990" cy="35317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 общеобразовательное учреждение,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реализующее адаптивные основные  общеобразовательные программы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«Школа-интернат № 2» (КГБОУ ШИ 2)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078" y="1825624"/>
            <a:ext cx="11377096" cy="484021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исследовательского проекта: </a:t>
            </a:r>
          </a:p>
          <a:p>
            <a:pPr marL="0" indent="0" algn="ctr">
              <a:buNone/>
            </a:pP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иллюстрированных книг для слабовидящих обучающихся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в творческой лаборатории по изданию книг)</a:t>
            </a:r>
          </a:p>
          <a:p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marL="0" indent="0" algn="r">
              <a:buNone/>
            </a:pP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3 А класса</a:t>
            </a:r>
          </a:p>
          <a:p>
            <a:pPr marL="0" indent="0" algn="r">
              <a:buNone/>
            </a:pP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Ковтун Ангелина</a:t>
            </a:r>
          </a:p>
          <a:p>
            <a:pPr marL="0" indent="0" algn="r">
              <a:buNone/>
            </a:pP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Светлана</a:t>
            </a:r>
          </a:p>
          <a:p>
            <a:pPr marL="0" indent="0" algn="r">
              <a:buNone/>
            </a:pP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marL="0" indent="0" algn="r">
              <a:buNone/>
            </a:pP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Новоженина Татьяна Борисовна</a:t>
            </a:r>
          </a:p>
          <a:p>
            <a:pPr marL="0" indent="0" algn="ctr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Хабаровск, 2024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5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278"/>
            <a:ext cx="10515600" cy="74212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530" y="1007165"/>
            <a:ext cx="12006470" cy="565867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получить навыки издания иллюстрированных книг с использованием доступной оргтехники.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Сформировать запрос педагогу-библиотекарю о помощи в реализации издания иллюстрированных книг для слабовидящих обучающихся.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Разработать план реализации проекта по изданию иллюстрированных книг.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Познакомиться со строением книги и условиями их издания.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Научиться работать с программами для подготовки книги к печати.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Оформить творческий продукт.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Подготовить проект к презентации на научно-практической конференции.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85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279"/>
            <a:ext cx="10515600" cy="92765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novozenina\Desktop\0b6adbddeffbfcf1bae2c9d91285b31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10957" b="4646"/>
          <a:stretch/>
        </p:blipFill>
        <p:spPr bwMode="auto">
          <a:xfrm>
            <a:off x="212035" y="1842052"/>
            <a:ext cx="5446643" cy="4691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novozenina\Desktop\bc0a677927012c89c44fb823c7182be397b5cf9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91" y="1842052"/>
            <a:ext cx="6163987" cy="4691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17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2035"/>
            <a:ext cx="10515600" cy="72886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изданием книги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608" y="1086678"/>
            <a:ext cx="11118576" cy="577132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Выбрали произведения В.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Сутеева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Подготовили документ для создания основы нашей книги.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Переместили в него выбранное произведение.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Отредактировали (увеличили шрифт, вставили нумерацию страниц, выровняли поля книги).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Вставили задания для повышения техники чтения.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Оформили обложку.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Внесли в книгу выходные данные.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Напечатали книгу.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Сброшюровали книгу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«Весёлые огни Нового года»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1" y="1462225"/>
            <a:ext cx="3606697" cy="4817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59" y="1401382"/>
            <a:ext cx="3829501" cy="5045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09" y="1401382"/>
            <a:ext cx="378052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7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«Ангелина и Светлана – рекомендуют вам это прочитать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478"/>
            <a:ext cx="3720548" cy="4924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47" y="1874172"/>
            <a:ext cx="3630539" cy="4826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16" y="1432308"/>
            <a:ext cx="3567376" cy="4992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78" y="1541502"/>
            <a:ext cx="3706395" cy="48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1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223</Words>
  <Application>Microsoft Office PowerPoint</Application>
  <PresentationFormat>Широкоэкранный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Краевое государственное бюджетное  общеобразовательное учреждение,  реализующее адаптивные основные  общеобразовательные программы  «Школа-интернат № 2» (КГБОУ ШИ 2)  </vt:lpstr>
      <vt:lpstr>Введение</vt:lpstr>
      <vt:lpstr>Теоретическая часть</vt:lpstr>
      <vt:lpstr>Этапы работы над изданием книги</vt:lpstr>
      <vt:lpstr>Книга «Весёлые огни Нового года»</vt:lpstr>
      <vt:lpstr>Серия «Ангелина и Светлана – рекомендуют вам это прочитать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 общеобразовательное учреждение,  реализующее адаптивные основные  общеобразовательные программы  «Школа-интернат № 2» (КГБОУ ШИ 2)  </dc:title>
  <dc:creator>Татьяна Борисовна Новоженина</dc:creator>
  <cp:lastModifiedBy>Татьяна Борисовна Новоженина</cp:lastModifiedBy>
  <cp:revision>12</cp:revision>
  <dcterms:created xsi:type="dcterms:W3CDTF">2024-03-28T01:23:54Z</dcterms:created>
  <dcterms:modified xsi:type="dcterms:W3CDTF">2024-04-01T03:25:21Z</dcterms:modified>
</cp:coreProperties>
</file>